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144002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88" d="100"/>
          <a:sy n="88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78222"/>
            <a:ext cx="10800160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781306"/>
            <a:ext cx="10800160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5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7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83297"/>
            <a:ext cx="3105046" cy="610108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83297"/>
            <a:ext cx="9135135" cy="610108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3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94830"/>
            <a:ext cx="12420184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817875"/>
            <a:ext cx="12420184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7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916484"/>
            <a:ext cx="6120091" cy="45678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83297"/>
            <a:ext cx="12420184" cy="13915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764832"/>
            <a:ext cx="609196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629749"/>
            <a:ext cx="6091965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764832"/>
            <a:ext cx="612196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629749"/>
            <a:ext cx="6121966" cy="38679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49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8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9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036569"/>
            <a:ext cx="7290108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79954"/>
            <a:ext cx="4644443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036569"/>
            <a:ext cx="7290108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159794"/>
            <a:ext cx="4644443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83297"/>
            <a:ext cx="12420184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916484"/>
            <a:ext cx="12420184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B99AC-F814-384F-983F-BF021317A6EE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672697"/>
            <a:ext cx="4860072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672697"/>
            <a:ext cx="324004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2CD1-1476-2A42-99F1-1CE108ECC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33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D9EFC3F-2514-1442-9F91-1C42DE2FE312}"/>
              </a:ext>
            </a:extLst>
          </p:cNvPr>
          <p:cNvGrpSpPr/>
          <p:nvPr/>
        </p:nvGrpSpPr>
        <p:grpSpPr>
          <a:xfrm>
            <a:off x="5641925" y="1228559"/>
            <a:ext cx="7557169" cy="4742194"/>
            <a:chOff x="5329945" y="1096005"/>
            <a:chExt cx="9070268" cy="5691678"/>
          </a:xfrm>
        </p:grpSpPr>
        <p:pic>
          <p:nvPicPr>
            <p:cNvPr id="13" name="Picture 12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3E1003A9-478B-1E4D-BF47-0248E44D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17" name="Picture 16" descr="A close up of a map&#10;&#10;Description automatically generated">
              <a:extLst>
                <a:ext uri="{FF2B5EF4-FFF2-40B4-BE49-F238E27FC236}">
                  <a16:creationId xmlns:a16="http://schemas.microsoft.com/office/drawing/2014/main" id="{33D0E422-8A00-8944-B441-46FE0749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19" name="Picture 1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ECA5808-FA12-3947-8E81-1D90358B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3882" y="1096005"/>
              <a:ext cx="6276811" cy="198347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819AF2-43B5-5A42-B579-28C63D81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824" y="1800677"/>
            <a:ext cx="2972522" cy="29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6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F61E5-74B7-CA4F-BD21-2717C741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07" y="2755584"/>
            <a:ext cx="3230074" cy="3230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3C2F0B-9578-2948-85A4-E6D1114BD2DD}"/>
              </a:ext>
            </a:extLst>
          </p:cNvPr>
          <p:cNvGrpSpPr/>
          <p:nvPr/>
        </p:nvGrpSpPr>
        <p:grpSpPr>
          <a:xfrm>
            <a:off x="5764942" y="1822154"/>
            <a:ext cx="8351281" cy="5096934"/>
            <a:chOff x="5329945" y="1142331"/>
            <a:chExt cx="9070268" cy="5645352"/>
          </a:xfrm>
        </p:grpSpPr>
        <p:pic>
          <p:nvPicPr>
            <p:cNvPr id="6" name="Picture 5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6530EEC5-F475-894A-9CE1-45B70143D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9945" y="3566513"/>
              <a:ext cx="3221170" cy="322117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D1B5DB9A-0318-184D-BEEC-BD7F999C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268" y="3832176"/>
              <a:ext cx="5329945" cy="2689845"/>
            </a:xfrm>
            <a:prstGeom prst="rect">
              <a:avLst/>
            </a:prstGeom>
          </p:spPr>
        </p:pic>
        <p:pic>
          <p:nvPicPr>
            <p:cNvPr id="8" name="Picture 7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85035B94-1BB4-D34F-B4BD-C3D726619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44" y="1142331"/>
              <a:ext cx="6276811" cy="1983472"/>
            </a:xfrm>
            <a:prstGeom prst="rect">
              <a:avLst/>
            </a:prstGeom>
          </p:spPr>
        </p:pic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0367AC28-DCD3-6342-8E50-CDFB157AAA81}"/>
              </a:ext>
            </a:extLst>
          </p:cNvPr>
          <p:cNvSpPr/>
          <p:nvPr/>
        </p:nvSpPr>
        <p:spPr>
          <a:xfrm>
            <a:off x="4159351" y="4003682"/>
            <a:ext cx="1135321" cy="733878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6472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E96BAA-702C-134B-9BE4-74366449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199" y="1859246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age, drawing, game&#10;&#10;Description automatically generated">
            <a:extLst>
              <a:ext uri="{FF2B5EF4-FFF2-40B4-BE49-F238E27FC236}">
                <a16:creationId xmlns:a16="http://schemas.microsoft.com/office/drawing/2014/main" id="{E84411FB-68B7-074C-A4E9-DA7514665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34" y="1834356"/>
            <a:ext cx="3580380" cy="358038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080D024-D651-D14D-A565-0018DE167861}"/>
              </a:ext>
            </a:extLst>
          </p:cNvPr>
          <p:cNvSpPr/>
          <p:nvPr/>
        </p:nvSpPr>
        <p:spPr>
          <a:xfrm>
            <a:off x="6091579" y="3030255"/>
            <a:ext cx="1761744" cy="1138801"/>
          </a:xfrm>
          <a:prstGeom prst="rightArrow">
            <a:avLst/>
          </a:prstGeom>
          <a:solidFill>
            <a:srgbClr val="6CAC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196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88EB-F5E6-7145-B164-E5C258FD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FC09-504C-9C4E-B816-3F97A7C45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741814-6514-B645-A4BF-9552E7CA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70" y="2071234"/>
            <a:ext cx="2032000" cy="17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92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3857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John Hadley</dc:creator>
  <cp:lastModifiedBy>Martin John Hadley</cp:lastModifiedBy>
  <cp:revision>9</cp:revision>
  <dcterms:created xsi:type="dcterms:W3CDTF">2020-08-12T13:05:04Z</dcterms:created>
  <dcterms:modified xsi:type="dcterms:W3CDTF">2020-08-17T07:35:35Z</dcterms:modified>
</cp:coreProperties>
</file>